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73D147-9B41-6A5A-3907-12852B8332FA}" v="3" dt="2024-07-05T08:47:50.553"/>
    <p1510:client id="{90921833-732A-4828-9920-6A5E9F002CC6}" v="29" dt="2024-07-05T08:44:11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ish Clerk" userId="S::clerk@steepleclaydonparishcouncil.gov.uk::25cd6fe8-31fc-4375-8358-a6d995a33def" providerId="AD" clId="Web-{5D73D147-9B41-6A5A-3907-12852B8332FA}"/>
    <pc:docChg chg="modSld">
      <pc:chgData name="Parish Clerk" userId="S::clerk@steepleclaydonparishcouncil.gov.uk::25cd6fe8-31fc-4375-8358-a6d995a33def" providerId="AD" clId="Web-{5D73D147-9B41-6A5A-3907-12852B8332FA}" dt="2024-07-05T08:47:50.553" v="2" actId="1076"/>
      <pc:docMkLst>
        <pc:docMk/>
      </pc:docMkLst>
      <pc:sldChg chg="modSp">
        <pc:chgData name="Parish Clerk" userId="S::clerk@steepleclaydonparishcouncil.gov.uk::25cd6fe8-31fc-4375-8358-a6d995a33def" providerId="AD" clId="Web-{5D73D147-9B41-6A5A-3907-12852B8332FA}" dt="2024-07-05T08:47:50.553" v="2" actId="1076"/>
        <pc:sldMkLst>
          <pc:docMk/>
          <pc:sldMk cId="2430508749" sldId="256"/>
        </pc:sldMkLst>
        <pc:spChg chg="mod">
          <ac:chgData name="Parish Clerk" userId="S::clerk@steepleclaydonparishcouncil.gov.uk::25cd6fe8-31fc-4375-8358-a6d995a33def" providerId="AD" clId="Web-{5D73D147-9B41-6A5A-3907-12852B8332FA}" dt="2024-07-05T08:47:43.991" v="1" actId="1076"/>
          <ac:spMkLst>
            <pc:docMk/>
            <pc:sldMk cId="2430508749" sldId="256"/>
            <ac:spMk id="2" creationId="{058A7D47-C3A7-34A0-FDB7-C81413AC81BF}"/>
          </ac:spMkLst>
        </pc:spChg>
        <pc:picChg chg="mod">
          <ac:chgData name="Parish Clerk" userId="S::clerk@steepleclaydonparishcouncil.gov.uk::25cd6fe8-31fc-4375-8358-a6d995a33def" providerId="AD" clId="Web-{5D73D147-9B41-6A5A-3907-12852B8332FA}" dt="2024-07-05T08:47:50.553" v="2" actId="1076"/>
          <ac:picMkLst>
            <pc:docMk/>
            <pc:sldMk cId="2430508749" sldId="256"/>
            <ac:picMk id="11" creationId="{C961B9AF-A545-4CA9-99BB-B597C2E810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6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3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7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1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5B19-DB23-4394-85FE-3A476507962F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@steepleclaydonparishcouncil.gov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lerk@steepleclaydonparishcouncil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C961B9AF-A545-4CA9-99BB-B597C2E81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5" y="473814"/>
            <a:ext cx="6858000" cy="11417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8A7D47-C3A7-34A0-FDB7-C81413AC81BF}"/>
              </a:ext>
            </a:extLst>
          </p:cNvPr>
          <p:cNvSpPr txBox="1"/>
          <p:nvPr/>
        </p:nvSpPr>
        <p:spPr>
          <a:xfrm>
            <a:off x="47735" y="8811386"/>
            <a:ext cx="685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/>
              </a:rPr>
              <a:t>clerk@steepleclaydonparishcouncil.gov.uk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01296 534 698 office hours only Monday-Friday</a:t>
            </a: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Post box at The Library 48 Queen Catherine Rd, Steeple Claydon, Buckingham, Buckinghamshire, MK18 2PY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CBBAE-2BCB-8A5C-74D7-634BE37C8023}"/>
              </a:ext>
            </a:extLst>
          </p:cNvPr>
          <p:cNvSpPr txBox="1"/>
          <p:nvPr/>
        </p:nvSpPr>
        <p:spPr>
          <a:xfrm>
            <a:off x="508000" y="1765300"/>
            <a:ext cx="5943600" cy="70480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b="1" dirty="0"/>
              <a:t>VOLUNTEERS WANTED</a:t>
            </a:r>
          </a:p>
          <a:p>
            <a:pPr algn="ctr"/>
            <a:r>
              <a:rPr lang="en-GB" sz="4400" b="1" dirty="0"/>
              <a:t>FOR VILLAGE LITTER PICKING </a:t>
            </a:r>
          </a:p>
          <a:p>
            <a:r>
              <a:rPr lang="en-GB" sz="4400" dirty="0"/>
              <a:t>DATE; </a:t>
            </a:r>
            <a:endParaRPr lang="en-GB" sz="4400" dirty="0">
              <a:cs typeface="Calibri"/>
            </a:endParaRPr>
          </a:p>
          <a:p>
            <a:r>
              <a:rPr lang="en-GB" sz="4400" b="1" dirty="0"/>
              <a:t>Saturday 03 August 24</a:t>
            </a:r>
            <a:endParaRPr lang="en-GB" sz="4400" b="1" dirty="0">
              <a:cs typeface="Calibri"/>
            </a:endParaRPr>
          </a:p>
          <a:p>
            <a:endParaRPr lang="en-GB" sz="4400" dirty="0"/>
          </a:p>
          <a:p>
            <a:r>
              <a:rPr lang="en-GB" dirty="0"/>
              <a:t>Please pop the clerk an email to say if you are interested so we can gauge numbers of PPE required.</a:t>
            </a:r>
          </a:p>
          <a:p>
            <a:r>
              <a:rPr lang="en-GB" dirty="0">
                <a:hlinkClick r:id="rId4"/>
              </a:rPr>
              <a:t>Clerk@steepleclaydonparishcouncil.gov.uk</a:t>
            </a:r>
            <a:r>
              <a:rPr lang="en-GB" dirty="0"/>
              <a:t> </a:t>
            </a:r>
          </a:p>
          <a:p>
            <a:r>
              <a:rPr lang="en-GB" dirty="0"/>
              <a:t>PPE can be provided, but please do bring appropriate gloves and a high viz jacket if you own one.</a:t>
            </a:r>
          </a:p>
          <a:p>
            <a:endParaRPr lang="en-GB" dirty="0"/>
          </a:p>
          <a:p>
            <a:r>
              <a:rPr lang="en-GB" sz="4000" b="1" dirty="0"/>
              <a:t>Meet at the Village Hall at 10am finish by 12 midday</a:t>
            </a:r>
            <a:endParaRPr lang="en-GB" sz="4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50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26A9586-1F2A-480A-86D3-B546F1CF4DE1}" vid="{5812E657-95D7-4434-8E41-733D2B53DE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42A268E143C4AA2C9F9FFBFE0B86E" ma:contentTypeVersion="16" ma:contentTypeDescription="Create a new document." ma:contentTypeScope="" ma:versionID="37147b4a0d9b0d4d6d7414ce3a947681">
  <xsd:schema xmlns:xsd="http://www.w3.org/2001/XMLSchema" xmlns:xs="http://www.w3.org/2001/XMLSchema" xmlns:p="http://schemas.microsoft.com/office/2006/metadata/properties" xmlns:ns2="e4a5e4fd-7ef1-4b6b-ae86-d7946b37bd5a" xmlns:ns3="5d98285c-61c4-43ec-8185-4ace11f97203" targetNamespace="http://schemas.microsoft.com/office/2006/metadata/properties" ma:root="true" ma:fieldsID="75a462a9a7748a2f0536f6c240ac45c4" ns2:_="" ns3:_="">
    <xsd:import namespace="e4a5e4fd-7ef1-4b6b-ae86-d7946b37bd5a"/>
    <xsd:import namespace="5d98285c-61c4-43ec-8185-4ace11f97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5e4fd-7ef1-4b6b-ae86-d7946b37b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15be99-3c42-455b-a547-0f46d1215b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8285c-61c4-43ec-8185-4ace11f97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905bf8b-2ba2-46b2-8953-fa9e04e83c62}" ma:internalName="TaxCatchAll" ma:showField="CatchAllData" ma:web="5d98285c-61c4-43ec-8185-4ace11f97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8285c-61c4-43ec-8185-4ace11f97203" xsi:nil="true"/>
    <lcf76f155ced4ddcb4097134ff3c332f xmlns="e4a5e4fd-7ef1-4b6b-ae86-d7946b37bd5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5484B6-8162-46D8-8927-BAD7452C7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58C0F3-FA48-40D4-A563-012E9F2AF3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5e4fd-7ef1-4b6b-ae86-d7946b37bd5a"/>
    <ds:schemaRef ds:uri="5d98285c-61c4-43ec-8185-4ace11f972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D901C8-FC44-4F04-BDF7-E025E35D78C0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e4a5e4fd-7ef1-4b6b-ae86-d7946b37bd5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d98285c-61c4-43ec-8185-4ace11f9720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Header Portrait rec</Template>
  <TotalTime>0</TotalTime>
  <Words>113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Parish Clerk</dc:creator>
  <cp:lastModifiedBy>Parish Clerk</cp:lastModifiedBy>
  <cp:revision>26</cp:revision>
  <dcterms:created xsi:type="dcterms:W3CDTF">2024-03-20T09:49:17Z</dcterms:created>
  <dcterms:modified xsi:type="dcterms:W3CDTF">2024-07-05T08:47:55Z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0x01010093842A268E143C4AA2C9F9FFBFE0B86E</vt:lpwstr>
  </property>
  <property fmtid="{D5CDD505-2E9C-101B-9397-08002B2CF9AE}" pid="3" name="MediaServiceImageTags">
    <vt:lpwstr/>
  </property>
</Properties>
</file>